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77" r:id="rId1"/>
  </p:sldMasterIdLst>
  <p:notesMasterIdLst>
    <p:notesMasterId r:id="rId7"/>
  </p:notesMasterIdLst>
  <p:sldIdLst>
    <p:sldId id="269" r:id="rId2"/>
    <p:sldId id="271" r:id="rId3"/>
    <p:sldId id="272" r:id="rId4"/>
    <p:sldId id="273" r:id="rId5"/>
    <p:sldId id="27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12" autoAdjust="0"/>
    <p:restoredTop sz="86642" autoAdjust="0"/>
  </p:normalViewPr>
  <p:slideViewPr>
    <p:cSldViewPr>
      <p:cViewPr varScale="1">
        <p:scale>
          <a:sx n="115" d="100"/>
          <a:sy n="115" d="100"/>
        </p:scale>
        <p:origin x="113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5B3A6-A626-4234-BEB8-81418E266991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952F9-AE52-48CF-A9AD-D4218A589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7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633A90F-E5FE-44B6-9BF7-1B8BF9535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E36EE7A-29A6-4DF6-B0FA-6A9A245FDB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FD05E34-F531-4968-B36C-07D6BD289E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FCD4A-4A4A-4E30-B4E8-21C7E67E91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59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65AC6AD-5EAF-4AA7-966E-CE0124672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4ABE2C1-C563-4276-BD87-04F3777B43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9FCF3D8-39C3-4204-9228-CAEBD0E505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45781-06FE-4963-A52C-15452E8617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85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BC0153C-1E3C-472C-8ADB-DEFD791012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CA58FAA-C986-4994-8380-E939D1E1D4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72120C0-9D20-4450-A511-8F3D7857AE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5B1C8-00B2-4B08-9AC5-3AF1F7FE18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29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5AB4D45-0F43-4D33-8578-B22386607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B7A9D03-EA3E-4AA6-BD63-C86BFDC5F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C7C53B2-A262-4FB3-A77B-A83EF52B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9084FE-550E-4181-A2C6-A9B67F023A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84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D67333E-857B-4EA6-88C6-C34C82912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8CBE228-AACC-4793-B197-CAFB55F81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1CD639D-C53D-4264-9EC9-9A6F719C9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E8E72-8796-4ABD-81BC-815105157D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853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0B80A7F-3C48-412D-9AAE-66C26DBBE2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2546BCF-9F01-47F0-8D53-DF9FE1975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C1E18C5-5A8D-453E-86DE-56642039B9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29BBB-221F-4065-BA94-7F7827A6BE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3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EEB882CD-9E22-4C01-A165-8362B140A5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583718ED-580B-4921-A38B-899081B6DA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1C6DFCE8-58E5-407D-BBCD-59DAE9485A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E62118-0358-4B48-A8CB-26662CB88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20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E70BCFE-157E-4928-BC6B-35446CF39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C67F6F3C-B889-4AA0-8B08-4BD7612E41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4A11AFE-78BA-461E-A4C1-435FAE5F10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61F51-4791-41C1-94FF-4B6BA9A1EF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5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81CAF2E-F15D-4061-971B-9186FA88E1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294FFD9-C597-4BE7-A4C8-E311F774D3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4F96422-61E3-41FE-8A5D-BC5C50464E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11F27A-41F8-45AD-A92A-41D777401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22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31D1C0F-8A6D-4A40-81C4-CA61C7DCF0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5398F52-8EC1-48D7-8CBA-75B00506C5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26C6668-FB50-456A-89D4-0CDDBE81F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574CD-95C9-49AC-BAB5-1E78CB187E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68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69E8D24-86DA-41A4-AD19-3F2ED50910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36C9BD6-524C-4CFC-B4E5-B8894A8296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AC75418-19CA-406A-8A9F-B474528B4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999838-45A9-45BD-8FD2-85FDEA70BE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92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E4EA045-07D2-419B-9616-7ABF8DAE5A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7D8BC93-C974-430A-B093-82B9AB42B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按一下以編輯母片</a:t>
            </a:r>
          </a:p>
          <a:p>
            <a:pPr lvl="1"/>
            <a:r>
              <a:rPr lang="en-US" altLang="en-US"/>
              <a:t>第二層</a:t>
            </a:r>
          </a:p>
          <a:p>
            <a:pPr lvl="2"/>
            <a:r>
              <a:rPr lang="en-US" altLang="en-US"/>
              <a:t>第三層</a:t>
            </a:r>
          </a:p>
          <a:p>
            <a:pPr lvl="3"/>
            <a:r>
              <a:rPr lang="en-US" altLang="en-US"/>
              <a:t>第四層</a:t>
            </a:r>
          </a:p>
          <a:p>
            <a:pPr lvl="4"/>
            <a:r>
              <a:rPr lang="en-US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53DA8F3-6C19-41A0-A740-EEBBF054D7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6263F8F-2F30-4C7D-8B13-E54A50447F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72A0373-F0E6-41DE-BD83-673829A958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EA26686-6F12-4D7A-A35F-C56EDF6C70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75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8" r:id="rId1"/>
    <p:sldLayoutId id="2147484579" r:id="rId2"/>
    <p:sldLayoutId id="2147484580" r:id="rId3"/>
    <p:sldLayoutId id="2147484581" r:id="rId4"/>
    <p:sldLayoutId id="2147484582" r:id="rId5"/>
    <p:sldLayoutId id="2147484583" r:id="rId6"/>
    <p:sldLayoutId id="2147484584" r:id="rId7"/>
    <p:sldLayoutId id="2147484585" r:id="rId8"/>
    <p:sldLayoutId id="2147484586" r:id="rId9"/>
    <p:sldLayoutId id="2147484587" r:id="rId10"/>
    <p:sldLayoutId id="21474845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surrection Worship Backgrounds">
            <a:extLst>
              <a:ext uri="{FF2B5EF4-FFF2-40B4-BE49-F238E27FC236}">
                <a16:creationId xmlns:a16="http://schemas.microsoft.com/office/drawing/2014/main" xmlns="" id="{7CB5AA31-EFEB-4149-9D21-9B13BA1B3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00968F6-1162-4441-BF75-F5D2AEA09EB1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Arial" pitchFamily="34" charset="0"/>
              </a:rPr>
              <a:t>你们要赞美耶和华</a:t>
            </a:r>
            <a:r>
              <a:rPr kumimoji="0" lang="en-CA" altLang="zh-CN" sz="8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Arial" pitchFamily="34" charset="0"/>
              </a:rPr>
              <a:t/>
            </a:r>
            <a:br>
              <a:rPr kumimoji="0" lang="en-CA" altLang="zh-CN" sz="8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Arial" pitchFamily="34" charset="0"/>
              </a:rPr>
            </a:br>
            <a:r>
              <a:rPr kumimoji="0" lang="en-CA" sz="5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Times New Roman" pitchFamily="18" charset="0"/>
              </a:rPr>
              <a:t> </a:t>
            </a:r>
            <a:r>
              <a:rPr kumimoji="0" lang="en-CA" sz="4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Times New Roman" pitchFamily="18" charset="0"/>
              </a:rPr>
              <a:t>Praise the Lord, </a:t>
            </a:r>
            <a:br>
              <a:rPr kumimoji="0" lang="en-CA" sz="4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Times New Roman" pitchFamily="18" charset="0"/>
              </a:rPr>
            </a:br>
            <a:r>
              <a:rPr kumimoji="0" lang="en-CA" sz="4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SimHei" pitchFamily="49" charset="-122"/>
                <a:cs typeface="Times New Roman" pitchFamily="18" charset="0"/>
              </a:rPr>
              <a:t>all ye praise the Lord</a:t>
            </a:r>
            <a:endParaRPr kumimoji="0" lang="en-US" sz="7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SimHei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4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surrection Worship Backgrounds">
            <a:extLst>
              <a:ext uri="{FF2B5EF4-FFF2-40B4-BE49-F238E27FC236}">
                <a16:creationId xmlns:a16="http://schemas.microsoft.com/office/drawing/2014/main" xmlns="" id="{9EE82095-D01B-4269-B883-7BA293BBF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7" name="TextBox 1">
            <a:extLst>
              <a:ext uri="{FF2B5EF4-FFF2-40B4-BE49-F238E27FC236}">
                <a16:creationId xmlns:a16="http://schemas.microsoft.com/office/drawing/2014/main" xmlns="" id="{1373AC48-F9BA-4780-88C6-CA2D979DB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598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你们要赞美耶和华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Praise the Lord, all ye praise the Lord,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在祂的圣所赞美祂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praise Him in His sanctuary.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你们要赞美耶和华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Praise the Lord, all ye praise the Lord,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在祂的穹苍赞美祂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praise Him in His mighty heav'ns.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                                                                            1/4</a:t>
            </a:r>
          </a:p>
        </p:txBody>
      </p:sp>
    </p:spTree>
    <p:extLst>
      <p:ext uri="{BB962C8B-B14F-4D97-AF65-F5344CB8AC3E}">
        <p14:creationId xmlns:p14="http://schemas.microsoft.com/office/powerpoint/2010/main" val="206811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surrection Worship Backgrounds">
            <a:extLst>
              <a:ext uri="{FF2B5EF4-FFF2-40B4-BE49-F238E27FC236}">
                <a16:creationId xmlns:a16="http://schemas.microsoft.com/office/drawing/2014/main" xmlns="" id="{B4AB228E-DEEE-41A3-B624-B4B19890B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1" name="TextBox 1">
            <a:extLst>
              <a:ext uri="{FF2B5EF4-FFF2-40B4-BE49-F238E27FC236}">
                <a16:creationId xmlns:a16="http://schemas.microsoft.com/office/drawing/2014/main" xmlns="" id="{CD7D4AD2-932D-4DAA-A623-7B5CB2318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9144000" cy="598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要因着祂的大能赞美祂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praise Him, praise Him for His mighty deeds,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要因着祂的荣耀赞美祂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praise Him, praise Him for His greatness,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要因着祂的慈爱赞美祂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praise Him, praise Him for His grace and love,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凡有气息都要来赞美祂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Let everything that has breath praise the Lord.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                                                                              C2/4</a:t>
            </a:r>
          </a:p>
        </p:txBody>
      </p:sp>
    </p:spTree>
    <p:extLst>
      <p:ext uri="{BB962C8B-B14F-4D97-AF65-F5344CB8AC3E}">
        <p14:creationId xmlns:p14="http://schemas.microsoft.com/office/powerpoint/2010/main" val="411027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surrection Worship Backgrounds">
            <a:extLst>
              <a:ext uri="{FF2B5EF4-FFF2-40B4-BE49-F238E27FC236}">
                <a16:creationId xmlns:a16="http://schemas.microsoft.com/office/drawing/2014/main" xmlns="" id="{EE7B4039-82D8-407F-A445-3274A36EC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5" name="TextBox 1">
            <a:extLst>
              <a:ext uri="{FF2B5EF4-FFF2-40B4-BE49-F238E27FC236}">
                <a16:creationId xmlns:a16="http://schemas.microsoft.com/office/drawing/2014/main" xmlns="" id="{388D65DB-013A-4020-ABF9-6F4355CFA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85800"/>
            <a:ext cx="9144000" cy="598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我们要赞美耶和华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Praise the Lord, let us praise the Lord,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来敞开胸怀赞美祂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with all our hearts we praise the Lord.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我们要赞美耶和华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Praise the Lord, let us praise the Lord,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来高声欢呼赞美祂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with voices of joy praise the Lord.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                                                                                   3/4</a:t>
            </a:r>
          </a:p>
        </p:txBody>
      </p:sp>
    </p:spTree>
    <p:extLst>
      <p:ext uri="{BB962C8B-B14F-4D97-AF65-F5344CB8AC3E}">
        <p14:creationId xmlns:p14="http://schemas.microsoft.com/office/powerpoint/2010/main" val="2283309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surrection Worship Backgrounds">
            <a:extLst>
              <a:ext uri="{FF2B5EF4-FFF2-40B4-BE49-F238E27FC236}">
                <a16:creationId xmlns:a16="http://schemas.microsoft.com/office/drawing/2014/main" xmlns="" id="{0B07B55C-AA61-4512-8076-8E9537BE4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9" name="TextBox 1">
            <a:extLst>
              <a:ext uri="{FF2B5EF4-FFF2-40B4-BE49-F238E27FC236}">
                <a16:creationId xmlns:a16="http://schemas.microsoft.com/office/drawing/2014/main" xmlns="" id="{2E9EDB3B-002A-4DC8-9C29-4B2ED7279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98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我们要鼓瑟弹琴赞美祂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let us praise Him now with harp and lyre,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我们要击鼓跳舞赞美祂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let us praise Him with timbrel and dance,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我们用丝弦乐器赞美祂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O let us praise Him now with strings and pipe,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凡有气息都要来赞美祂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Let everything that has breath praise the Lord.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                                                                                  C4/4</a:t>
            </a:r>
          </a:p>
        </p:txBody>
      </p:sp>
    </p:spTree>
    <p:extLst>
      <p:ext uri="{BB962C8B-B14F-4D97-AF65-F5344CB8AC3E}">
        <p14:creationId xmlns:p14="http://schemas.microsoft.com/office/powerpoint/2010/main" val="372406270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187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SimHei</vt:lpstr>
      <vt:lpstr>Arial</vt:lpstr>
      <vt:lpstr>Calibri</vt:lpstr>
      <vt:lpstr>Times New Roman</vt:lpstr>
      <vt:lpstr>預設簡報設計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Yu</dc:creator>
  <cp:lastModifiedBy>PEI</cp:lastModifiedBy>
  <cp:revision>205</cp:revision>
  <dcterms:created xsi:type="dcterms:W3CDTF">2012-02-03T13:37:34Z</dcterms:created>
  <dcterms:modified xsi:type="dcterms:W3CDTF">2019-11-20T01:48:56Z</dcterms:modified>
</cp:coreProperties>
</file>